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5" roundtripDataSignature="AMtx7mhYPdKm41hK7OfiJytEf0YlC4MN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83d7bb466_0_113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1083d7bb466_0_113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600" lIns="102600" spcFirstLastPara="1" rIns="102600" wrap="square" tIns="102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83d7bb466_0_166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1083d7bb466_0_166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600" lIns="102600" spcFirstLastPara="1" rIns="102600" wrap="square" tIns="102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83d7bb466_0_220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1083d7bb466_0_220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600" lIns="102600" spcFirstLastPara="1" rIns="102600" wrap="square" tIns="102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083d7bb466_0_33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083d7bb466_0_33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83d7bb466_0_274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1083d7bb466_0_274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600" lIns="102600" spcFirstLastPara="1" rIns="102600" wrap="square" tIns="102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83d7bb466_0_337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1083d7bb466_0_337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2600" lIns="102600" spcFirstLastPara="1" rIns="102600" wrap="square" tIns="102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83d7bb466_0_39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83d7bb466_0_39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83d7bb466_0_6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83d7bb466_0_6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83d7bb466_0_60:notes"/>
          <p:cNvSpPr/>
          <p:nvPr>
            <p:ph idx="2" type="sldImg"/>
          </p:nvPr>
        </p:nvSpPr>
        <p:spPr>
          <a:xfrm>
            <a:off x="432140" y="754380"/>
            <a:ext cx="69087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83d7bb466_0_60:notes"/>
          <p:cNvSpPr txBox="1"/>
          <p:nvPr>
            <p:ph idx="1" type="body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subTitle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" type="body"/>
          </p:nvPr>
        </p:nvSpPr>
        <p:spPr>
          <a:xfrm>
            <a:off x="838080" y="182556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838080" y="409824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3" type="body"/>
          </p:nvPr>
        </p:nvSpPr>
        <p:spPr>
          <a:xfrm>
            <a:off x="83808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4" type="body"/>
          </p:nvPr>
        </p:nvSpPr>
        <p:spPr>
          <a:xfrm>
            <a:off x="622620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" type="body"/>
          </p:nvPr>
        </p:nvSpPr>
        <p:spPr>
          <a:xfrm>
            <a:off x="83808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2" type="body"/>
          </p:nvPr>
        </p:nvSpPr>
        <p:spPr>
          <a:xfrm>
            <a:off x="439344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3" type="body"/>
          </p:nvPr>
        </p:nvSpPr>
        <p:spPr>
          <a:xfrm>
            <a:off x="794916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4" type="body"/>
          </p:nvPr>
        </p:nvSpPr>
        <p:spPr>
          <a:xfrm>
            <a:off x="83808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5" type="body"/>
          </p:nvPr>
        </p:nvSpPr>
        <p:spPr>
          <a:xfrm>
            <a:off x="439344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0"/>
          <p:cNvSpPr txBox="1"/>
          <p:nvPr>
            <p:ph idx="6" type="body"/>
          </p:nvPr>
        </p:nvSpPr>
        <p:spPr>
          <a:xfrm>
            <a:off x="794916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1"/>
          <p:cNvSpPr txBox="1"/>
          <p:nvPr>
            <p:ph idx="1" type="subTitle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" type="body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" type="body"/>
          </p:nvPr>
        </p:nvSpPr>
        <p:spPr>
          <a:xfrm>
            <a:off x="83808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2" type="body"/>
          </p:nvPr>
        </p:nvSpPr>
        <p:spPr>
          <a:xfrm>
            <a:off x="622620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4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idx="1" type="subTitle"/>
          </p:nvPr>
        </p:nvSpPr>
        <p:spPr>
          <a:xfrm>
            <a:off x="838080" y="365040"/>
            <a:ext cx="10515300" cy="61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6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2" type="body"/>
          </p:nvPr>
        </p:nvSpPr>
        <p:spPr>
          <a:xfrm>
            <a:off x="622620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6"/>
          <p:cNvSpPr txBox="1"/>
          <p:nvPr>
            <p:ph idx="3" type="body"/>
          </p:nvPr>
        </p:nvSpPr>
        <p:spPr>
          <a:xfrm>
            <a:off x="83808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7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7"/>
          <p:cNvSpPr txBox="1"/>
          <p:nvPr>
            <p:ph idx="1" type="body"/>
          </p:nvPr>
        </p:nvSpPr>
        <p:spPr>
          <a:xfrm>
            <a:off x="83808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7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7"/>
          <p:cNvSpPr txBox="1"/>
          <p:nvPr>
            <p:ph idx="3" type="body"/>
          </p:nvPr>
        </p:nvSpPr>
        <p:spPr>
          <a:xfrm>
            <a:off x="622620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8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8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8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8"/>
          <p:cNvSpPr txBox="1"/>
          <p:nvPr>
            <p:ph idx="3" type="body"/>
          </p:nvPr>
        </p:nvSpPr>
        <p:spPr>
          <a:xfrm>
            <a:off x="838080" y="409824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9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9"/>
          <p:cNvSpPr txBox="1"/>
          <p:nvPr>
            <p:ph idx="1" type="body"/>
          </p:nvPr>
        </p:nvSpPr>
        <p:spPr>
          <a:xfrm>
            <a:off x="838080" y="182556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9"/>
          <p:cNvSpPr txBox="1"/>
          <p:nvPr>
            <p:ph idx="2" type="body"/>
          </p:nvPr>
        </p:nvSpPr>
        <p:spPr>
          <a:xfrm>
            <a:off x="838080" y="409824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0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0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0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30"/>
          <p:cNvSpPr txBox="1"/>
          <p:nvPr>
            <p:ph idx="3" type="body"/>
          </p:nvPr>
        </p:nvSpPr>
        <p:spPr>
          <a:xfrm>
            <a:off x="83808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0"/>
          <p:cNvSpPr txBox="1"/>
          <p:nvPr>
            <p:ph idx="4" type="body"/>
          </p:nvPr>
        </p:nvSpPr>
        <p:spPr>
          <a:xfrm>
            <a:off x="622620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1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1"/>
          <p:cNvSpPr txBox="1"/>
          <p:nvPr>
            <p:ph idx="1" type="body"/>
          </p:nvPr>
        </p:nvSpPr>
        <p:spPr>
          <a:xfrm>
            <a:off x="83808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31"/>
          <p:cNvSpPr txBox="1"/>
          <p:nvPr>
            <p:ph idx="2" type="body"/>
          </p:nvPr>
        </p:nvSpPr>
        <p:spPr>
          <a:xfrm>
            <a:off x="439344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1"/>
          <p:cNvSpPr txBox="1"/>
          <p:nvPr>
            <p:ph idx="3" type="body"/>
          </p:nvPr>
        </p:nvSpPr>
        <p:spPr>
          <a:xfrm>
            <a:off x="7949160" y="182556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1"/>
          <p:cNvSpPr txBox="1"/>
          <p:nvPr>
            <p:ph idx="4" type="body"/>
          </p:nvPr>
        </p:nvSpPr>
        <p:spPr>
          <a:xfrm>
            <a:off x="83808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1"/>
          <p:cNvSpPr txBox="1"/>
          <p:nvPr>
            <p:ph idx="5" type="body"/>
          </p:nvPr>
        </p:nvSpPr>
        <p:spPr>
          <a:xfrm>
            <a:off x="439344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1"/>
          <p:cNvSpPr txBox="1"/>
          <p:nvPr>
            <p:ph idx="6" type="body"/>
          </p:nvPr>
        </p:nvSpPr>
        <p:spPr>
          <a:xfrm>
            <a:off x="7949160" y="4098240"/>
            <a:ext cx="33858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83d7bb466_0_5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5" name="Google Shape;115;g1083d7bb466_0_5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16" name="Google Shape;116;g1083d7bb466_0_5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83d7bb466_0_109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9" name="Google Shape;119;g1083d7bb466_0_109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0" name="Google Shape;120;g1083d7bb466_0_109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83d7bb466_0_16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23" name="Google Shape;123;g1083d7bb466_0_16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4" name="Google Shape;124;g1083d7bb466_0_162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83d7bb466_0_21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7" name="Google Shape;127;g1083d7bb466_0_21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8" name="Google Shape;128;g1083d7bb466_0_21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4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83d7bb466_0_270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1" name="Google Shape;131;g1083d7bb466_0_27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32" name="Google Shape;132;g1083d7bb466_0_270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body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5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83d7bb466_0_32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5" name="Google Shape;135;g1083d7bb466_0_32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36" name="Google Shape;136;g1083d7bb466_0_323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5">
  <p:cSld name="TITLE_AND_BODY_6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83d7bb466_0_38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9" name="Google Shape;139;g1083d7bb466_0_386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40" name="Google Shape;140;g1083d7bb466_0_386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" type="body"/>
          </p:nvPr>
        </p:nvSpPr>
        <p:spPr>
          <a:xfrm>
            <a:off x="83808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2" type="body"/>
          </p:nvPr>
        </p:nvSpPr>
        <p:spPr>
          <a:xfrm>
            <a:off x="622620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4"/>
          <p:cNvSpPr txBox="1"/>
          <p:nvPr>
            <p:ph idx="1" type="subTitle"/>
          </p:nvPr>
        </p:nvSpPr>
        <p:spPr>
          <a:xfrm>
            <a:off x="838080" y="365040"/>
            <a:ext cx="10515300" cy="61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2" type="body"/>
          </p:nvPr>
        </p:nvSpPr>
        <p:spPr>
          <a:xfrm>
            <a:off x="622620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3" type="body"/>
          </p:nvPr>
        </p:nvSpPr>
        <p:spPr>
          <a:xfrm>
            <a:off x="83808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838080" y="1825560"/>
            <a:ext cx="51312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3" type="body"/>
          </p:nvPr>
        </p:nvSpPr>
        <p:spPr>
          <a:xfrm>
            <a:off x="6226200" y="409824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808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6226200" y="1825560"/>
            <a:ext cx="51312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838080" y="4098240"/>
            <a:ext cx="10515300" cy="20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31.xml"/><Relationship Id="rId6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1523880" y="1122480"/>
            <a:ext cx="9143700" cy="238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0" type="dt"/>
          </p:nvPr>
        </p:nvSpPr>
        <p:spPr>
          <a:xfrm>
            <a:off x="8380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1" type="ftr"/>
          </p:nvPr>
        </p:nvSpPr>
        <p:spPr>
          <a:xfrm>
            <a:off x="4038480" y="6356520"/>
            <a:ext cx="41145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2" type="sldNum"/>
          </p:nvPr>
        </p:nvSpPr>
        <p:spPr>
          <a:xfrm>
            <a:off x="86104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6"/>
          <p:cNvSpPr txBox="1"/>
          <p:nvPr>
            <p:ph idx="1" type="body"/>
          </p:nvPr>
        </p:nvSpPr>
        <p:spPr>
          <a:xfrm>
            <a:off x="609480" y="1604520"/>
            <a:ext cx="10972500" cy="3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/>
          <p:nvPr>
            <p:ph type="title"/>
          </p:nvPr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" type="body"/>
          </p:nvPr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10" type="dt"/>
          </p:nvPr>
        </p:nvSpPr>
        <p:spPr>
          <a:xfrm>
            <a:off x="8380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4038480" y="6356520"/>
            <a:ext cx="41145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8610480" y="6356520"/>
            <a:ext cx="27429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ervicegeneral/servicegeneral" TargetMode="External"/><Relationship Id="rId4" Type="http://schemas.openxmlformats.org/officeDocument/2006/relationships/hyperlink" Target="https://github.com/servicegeneral/servicegeneral/tree/main/servicegeneral-api" TargetMode="External"/><Relationship Id="rId5" Type="http://schemas.openxmlformats.org/officeDocument/2006/relationships/hyperlink" Target="https://github.com/servicegeneral/servicegeneral/tree/main/servicegeneral-ui" TargetMode="External"/><Relationship Id="rId6" Type="http://schemas.openxmlformats.org/officeDocument/2006/relationships/hyperlink" Target="https://github.com/servicegeneral/servicegeneral/tree/main/servicegeneral-dbscrip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83d7bb466_0_113"/>
          <p:cNvSpPr txBox="1"/>
          <p:nvPr>
            <p:ph type="ctrTitle"/>
          </p:nvPr>
        </p:nvSpPr>
        <p:spPr>
          <a:xfrm>
            <a:off x="415611" y="17039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</a:pPr>
            <a:r>
              <a:rPr lang="en-US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83d7bb466_0_16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/>
              <a:t>Github Link</a:t>
            </a:r>
            <a:endParaRPr/>
          </a:p>
        </p:txBody>
      </p:sp>
      <p:sp>
        <p:nvSpPr>
          <p:cNvPr id="151" name="Google Shape;151;g1083d7bb466_0_166"/>
          <p:cNvSpPr txBox="1"/>
          <p:nvPr>
            <p:ph idx="1" type="body"/>
          </p:nvPr>
        </p:nvSpPr>
        <p:spPr>
          <a:xfrm>
            <a:off x="415600" y="1536633"/>
            <a:ext cx="11360700" cy="49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This is the link of the project: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https://github.com/servicegeneral/servicegeneral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rPr lang="en-US"/>
              <a:t>Location of the code: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https://github.com/servicegeneral/servicegeneral/tree/main/servicegeneral-api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https://github.com/servicegeneral/servicegeneral/tree/main/servicegeneral-ui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400"/>
              <a:buNone/>
            </a:pPr>
            <a:r>
              <a:rPr lang="en-US" u="sng">
                <a:solidFill>
                  <a:schemeClr val="hlink"/>
                </a:solidFill>
                <a:hlinkClick r:id="rId6"/>
              </a:rPr>
              <a:t>https://github.com/servicegeneral/servicegeneral/tree/main/servicegeneral-dbscripts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83d7bb466_0_220"/>
          <p:cNvSpPr txBox="1"/>
          <p:nvPr>
            <p:ph type="title"/>
          </p:nvPr>
        </p:nvSpPr>
        <p:spPr>
          <a:xfrm>
            <a:off x="415600" y="1899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/>
              <a:t>Github Code Screenshot and code samples</a:t>
            </a:r>
            <a:endParaRPr/>
          </a:p>
        </p:txBody>
      </p:sp>
      <p:pic>
        <p:nvPicPr>
          <p:cNvPr id="157" name="Google Shape;157;g1083d7bb466_0_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5800" y="1030500"/>
            <a:ext cx="8956052" cy="527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g1083d7bb466_0_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2800"/>
            <a:ext cx="11887201" cy="5902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1083d7bb466_0_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58977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g1083d7bb466_0_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278111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g1083d7bb466_0_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887201" cy="630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83d7bb466_0_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Deployment Procedure</a:t>
            </a:r>
            <a:endParaRPr/>
          </a:p>
        </p:txBody>
      </p:sp>
      <p:pic>
        <p:nvPicPr>
          <p:cNvPr id="183" name="Google Shape;183;g1083d7bb466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567" y="1446600"/>
            <a:ext cx="8073820" cy="5094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1083d7bb466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933" y="965500"/>
            <a:ext cx="8727834" cy="5632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2020-04-03T14:45:28Z</dcterms:created>
  <dc:creator>Anil Bandari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6</vt:i4>
  </property>
</Properties>
</file>